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6" autoAdjust="0"/>
    <p:restoredTop sz="94660"/>
  </p:normalViewPr>
  <p:slideViewPr>
    <p:cSldViewPr snapToGrid="0">
      <p:cViewPr varScale="1">
        <p:scale>
          <a:sx n="46" d="100"/>
          <a:sy n="46" d="100"/>
        </p:scale>
        <p:origin x="60"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8/5/2019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8/5/2019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8/5/2019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8/5/2019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8/5/2019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8/5/2019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8/5/2019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8/5/2019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8/5/2019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8/5/2019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8/5/2019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8/5/2019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BOOK CLUB DISCUSSION – PART 1</a:t>
            </a:r>
            <a:endParaRPr lang="en-US" dirty="0"/>
          </a:p>
        </p:txBody>
      </p:sp>
      <p:sp>
        <p:nvSpPr>
          <p:cNvPr id="3" name="Subtitle 2"/>
          <p:cNvSpPr>
            <a:spLocks noGrp="1"/>
          </p:cNvSpPr>
          <p:nvPr>
            <p:ph type="subTitle" idx="1"/>
          </p:nvPr>
        </p:nvSpPr>
        <p:spPr/>
        <p:txBody>
          <a:bodyPr/>
          <a:lstStyle/>
          <a:p>
            <a:r>
              <a:rPr lang="en-US" dirty="0" smtClean="0"/>
              <a:t>Fahrenheit 451 </a:t>
            </a:r>
            <a:endParaRPr lang="en-US" dirty="0"/>
          </a:p>
        </p:txBody>
      </p:sp>
    </p:spTree>
    <p:extLst>
      <p:ext uri="{BB962C8B-B14F-4D97-AF65-F5344CB8AC3E}">
        <p14:creationId xmlns:p14="http://schemas.microsoft.com/office/powerpoint/2010/main" val="174704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945" y="540327"/>
            <a:ext cx="11575473" cy="872837"/>
          </a:xfrm>
        </p:spPr>
        <p:txBody>
          <a:bodyPr/>
          <a:lstStyle/>
          <a:p>
            <a:r>
              <a:rPr lang="en-US" dirty="0" smtClean="0"/>
              <a:t>With your group, discuss the following…</a:t>
            </a:r>
            <a:endParaRPr lang="en-US" dirty="0"/>
          </a:p>
        </p:txBody>
      </p:sp>
      <p:sp>
        <p:nvSpPr>
          <p:cNvPr id="3" name="Content Placeholder 2"/>
          <p:cNvSpPr>
            <a:spLocks noGrp="1"/>
          </p:cNvSpPr>
          <p:nvPr>
            <p:ph idx="1"/>
          </p:nvPr>
        </p:nvSpPr>
        <p:spPr>
          <a:xfrm>
            <a:off x="498764" y="1662545"/>
            <a:ext cx="11367654" cy="4779819"/>
          </a:xfrm>
        </p:spPr>
        <p:txBody>
          <a:bodyPr>
            <a:noAutofit/>
          </a:bodyPr>
          <a:lstStyle/>
          <a:p>
            <a:pPr marL="0" indent="0">
              <a:buNone/>
            </a:pPr>
            <a:r>
              <a:rPr lang="en-US" sz="2000" dirty="0" smtClean="0"/>
              <a:t>Have a discussion about each literary term listed below. Once discussion is completed, write your answers down on paper. Make sure to write the questions down as well and answer in complete sentences. Be ready to discuss with the whole class. </a:t>
            </a:r>
          </a:p>
          <a:p>
            <a:endParaRPr lang="en-US" sz="2000" dirty="0"/>
          </a:p>
          <a:p>
            <a:r>
              <a:rPr lang="en-US" sz="2000" dirty="0" smtClean="0"/>
              <a:t>THEME: What are some themes that you have seen so far in Fahrenheit 451? Provide examples to prove this theme is important within the novel. </a:t>
            </a:r>
          </a:p>
          <a:p>
            <a:r>
              <a:rPr lang="en-US" sz="2000" dirty="0" smtClean="0"/>
              <a:t>SETTING: Discuss not only where and when this novel is taking place, but also discuss under what circumstances this novel takes place? </a:t>
            </a:r>
          </a:p>
          <a:p>
            <a:r>
              <a:rPr lang="en-US" sz="2000" dirty="0" smtClean="0"/>
              <a:t>CHARACTERIZATION: Select 3 characters to discuss. Who are they? What do they look like? Based on the reading, what kind of person are they? </a:t>
            </a:r>
          </a:p>
          <a:p>
            <a:r>
              <a:rPr lang="en-US" sz="2000" dirty="0" smtClean="0"/>
              <a:t>FORESHAWDOWING: Did you read anything within Part 1 that you think is foreshadowing something to come in the future? What was it? Predict what you think is going to happen. </a:t>
            </a:r>
            <a:endParaRPr lang="en-US" sz="2000" dirty="0"/>
          </a:p>
        </p:txBody>
      </p:sp>
    </p:spTree>
    <p:extLst>
      <p:ext uri="{BB962C8B-B14F-4D97-AF65-F5344CB8AC3E}">
        <p14:creationId xmlns:p14="http://schemas.microsoft.com/office/powerpoint/2010/main" val="356285276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TM10001115[[fn=Parcel]]</Template>
  <TotalTime>5</TotalTime>
  <Words>179</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Gill Sans MT</vt:lpstr>
      <vt:lpstr>Parcel</vt:lpstr>
      <vt:lpstr>BOOK CLUB DISCUSSION – PART 1</vt:lpstr>
      <vt:lpstr>With your group, discuss the following…</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 CLUB DISCUSSION – PART 1</dc:title>
  <dc:creator>Stetka, Meghan</dc:creator>
  <cp:lastModifiedBy>Stetka, Meghan</cp:lastModifiedBy>
  <cp:revision>1</cp:revision>
  <dcterms:created xsi:type="dcterms:W3CDTF">2019-08-05T15:53:57Z</dcterms:created>
  <dcterms:modified xsi:type="dcterms:W3CDTF">2019-08-05T15:59:53Z</dcterms:modified>
</cp:coreProperties>
</file>